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9ace1afe7317e2e3a4b94ba4e69a229f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88640"/>
            <a:ext cx="6419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 НА ТЕМУ: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«Красота берёзы русской!»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6165304"/>
            <a:ext cx="5376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воспитатель  Тишина О.Н.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36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97594736b420e22c52ab7998efda9a6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48680"/>
            <a:ext cx="4286250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9b306cfb3ccf542bc9b71f96c2fb3f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3789040"/>
            <a:ext cx="8488520" cy="29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809d99848406855482b6f8f55cbaaaa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50" y="461665"/>
            <a:ext cx="3842231" cy="314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0"/>
            <a:ext cx="331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ПОСАДКА  БЕРЁЗЫ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0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images/u237697/t1543498837a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4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849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489d3d92feb220195b60b48b4ee4d311f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315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images/u237697/t1543498837a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336703" cy="6048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78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images/u237697/t1543498837a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4" y="116632"/>
            <a:ext cx="9112666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0824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images/u237697/t1543498837a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36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00010692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609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xn--j1ahfl.xn--p1ai/data/images/u237697/t1543498837a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712968" cy="6597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4719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27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2" y="1124744"/>
            <a:ext cx="3633788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27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36" y="958082"/>
            <a:ext cx="3240021" cy="21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26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60651"/>
            <a:ext cx="3429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2725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3743484"/>
            <a:ext cx="3826539" cy="286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11621" y="188640"/>
            <a:ext cx="420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Грибы ,   растущие под берёзой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58875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</a:t>
            </a:r>
            <a:r>
              <a:rPr lang="ru-RU" b="1" dirty="0" smtClean="0"/>
              <a:t>пята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12160" y="388695"/>
            <a:ext cx="153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Белый гриб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34290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</a:t>
            </a:r>
            <a:r>
              <a:rPr lang="ru-RU" b="1" dirty="0" smtClean="0"/>
              <a:t>руздь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3429000"/>
            <a:ext cx="107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Вешенка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12236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29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2023-04-11T13:28:12Z</dcterms:created>
  <dcterms:modified xsi:type="dcterms:W3CDTF">2023-04-11T14:52:20Z</dcterms:modified>
</cp:coreProperties>
</file>